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73" r:id="rId3"/>
    <p:sldId id="278" r:id="rId4"/>
    <p:sldId id="274" r:id="rId5"/>
    <p:sldId id="275" r:id="rId6"/>
    <p:sldId id="277" r:id="rId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12" autoAdjust="0"/>
  </p:normalViewPr>
  <p:slideViewPr>
    <p:cSldViewPr>
      <p:cViewPr>
        <p:scale>
          <a:sx n="81" d="100"/>
          <a:sy n="81" d="100"/>
        </p:scale>
        <p:origin x="-181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87F43-2200-4C08-B316-069DF568561B}" type="datetimeFigureOut">
              <a:rPr lang="es-ES" smtClean="0"/>
              <a:t>01/04/2013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280E-ADBB-45C6-80C7-BA9B615024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19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280E-ADBB-45C6-80C7-BA9B6150244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9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280E-ADBB-45C6-80C7-BA9B61502444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9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280E-ADBB-45C6-80C7-BA9B61502444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9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280E-ADBB-45C6-80C7-BA9B6150244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94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280E-ADBB-45C6-80C7-BA9B6150244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9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280E-ADBB-45C6-80C7-BA9B6150244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9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76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49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2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39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42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4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665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78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11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E13B-D7F0-4EB3-92BF-1816C34469F2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B66E-E280-41CB-AEA7-0D84DA6526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8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gi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5 Grupo"/>
          <p:cNvGrpSpPr/>
          <p:nvPr/>
        </p:nvGrpSpPr>
        <p:grpSpPr>
          <a:xfrm>
            <a:off x="179512" y="201892"/>
            <a:ext cx="2192213" cy="634898"/>
            <a:chOff x="5902952" y="5602492"/>
            <a:chExt cx="2147645" cy="634898"/>
          </a:xfrm>
        </p:grpSpPr>
        <p:sp>
          <p:nvSpPr>
            <p:cNvPr id="6" name="5 CuadroTexto"/>
            <p:cNvSpPr txBox="1"/>
            <p:nvPr/>
          </p:nvSpPr>
          <p:spPr>
            <a:xfrm>
              <a:off x="6588228" y="5652537"/>
              <a:ext cx="1462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FACULTAD DE MATEMATICAS</a:t>
              </a:r>
            </a:p>
            <a:p>
              <a:r>
                <a:rPr lang="es-ES" sz="800" dirty="0" smtClean="0"/>
                <a:t>PLAN DE AUTOPROTECCIÓN</a:t>
              </a:r>
            </a:p>
            <a:p>
              <a:r>
                <a:rPr lang="es-ES" sz="800" dirty="0" smtClean="0"/>
                <a:t>EVACUACION DISCAPACITADOS</a:t>
              </a:r>
            </a:p>
          </p:txBody>
        </p:sp>
        <p:pic>
          <p:nvPicPr>
            <p:cNvPr id="7" name="6 Imagen" descr="marca-dos-tintas_300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2952" y="5602492"/>
              <a:ext cx="634897" cy="634898"/>
            </a:xfrm>
            <a:prstGeom prst="rect">
              <a:avLst/>
            </a:prstGeom>
          </p:spPr>
        </p:pic>
      </p:grpSp>
      <p:grpSp>
        <p:nvGrpSpPr>
          <p:cNvPr id="11" name="10 Grupo"/>
          <p:cNvGrpSpPr/>
          <p:nvPr/>
        </p:nvGrpSpPr>
        <p:grpSpPr>
          <a:xfrm>
            <a:off x="6167772" y="2323015"/>
            <a:ext cx="2416620" cy="396000"/>
            <a:chOff x="4657240" y="2247182"/>
            <a:chExt cx="2416620" cy="396000"/>
          </a:xfrm>
        </p:grpSpPr>
        <p:sp>
          <p:nvSpPr>
            <p:cNvPr id="12" name="11 Botón de acción: Hacia delante o Siguiente">
              <a:hlinkClick r:id="rId4" action="ppaction://hlinksldjump" highlightClick="1"/>
            </p:cNvPr>
            <p:cNvSpPr>
              <a:spLocks noChangeAspect="1"/>
            </p:cNvSpPr>
            <p:nvPr/>
          </p:nvSpPr>
          <p:spPr>
            <a:xfrm>
              <a:off x="6589860" y="2247182"/>
              <a:ext cx="484000" cy="396000"/>
            </a:xfrm>
            <a:prstGeom prst="actionButtonForwardNex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657240" y="2269244"/>
              <a:ext cx="207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Ir a 3ª planta</a:t>
              </a:r>
              <a:endParaRPr lang="es-ES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167772" y="2894439"/>
            <a:ext cx="2416620" cy="397072"/>
            <a:chOff x="4657240" y="2247182"/>
            <a:chExt cx="2416620" cy="397072"/>
          </a:xfrm>
        </p:grpSpPr>
        <p:sp>
          <p:nvSpPr>
            <p:cNvPr id="15" name="14 Botón de acción: Hacia delante o Siguiente">
              <a:hlinkClick r:id="rId5" action="ppaction://hlinksldjump" highlightClick="1"/>
            </p:cNvPr>
            <p:cNvSpPr>
              <a:spLocks noChangeAspect="1"/>
            </p:cNvSpPr>
            <p:nvPr/>
          </p:nvSpPr>
          <p:spPr>
            <a:xfrm>
              <a:off x="6589860" y="2247182"/>
              <a:ext cx="484000" cy="396000"/>
            </a:xfrm>
            <a:prstGeom prst="actionButtonForwardNex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4657240" y="2274922"/>
              <a:ext cx="207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Ir a 2ª planta</a:t>
              </a:r>
              <a:endParaRPr lang="es-ES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167772" y="3466935"/>
            <a:ext cx="2416620" cy="396000"/>
            <a:chOff x="4657240" y="2247182"/>
            <a:chExt cx="2416620" cy="396000"/>
          </a:xfrm>
        </p:grpSpPr>
        <p:sp>
          <p:nvSpPr>
            <p:cNvPr id="18" name="17 Botón de acción: Hacia delante o Siguiente">
              <a:hlinkClick r:id="rId6" action="ppaction://hlinksldjump" highlightClick="1"/>
            </p:cNvPr>
            <p:cNvSpPr>
              <a:spLocks noChangeAspect="1"/>
            </p:cNvSpPr>
            <p:nvPr/>
          </p:nvSpPr>
          <p:spPr>
            <a:xfrm>
              <a:off x="6589860" y="2247182"/>
              <a:ext cx="484000" cy="396000"/>
            </a:xfrm>
            <a:prstGeom prst="actionButtonForwardNex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4657240" y="2271487"/>
              <a:ext cx="207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Ir a 1ª planta </a:t>
              </a:r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167772" y="4609784"/>
            <a:ext cx="2436676" cy="403392"/>
            <a:chOff x="4657240" y="2318620"/>
            <a:chExt cx="2436676" cy="403392"/>
          </a:xfrm>
        </p:grpSpPr>
        <p:sp>
          <p:nvSpPr>
            <p:cNvPr id="21" name="20 Botón de acción: Hacia delante o Siguiente">
              <a:hlinkClick r:id="rId7" action="ppaction://hlinksldjump" highlightClick="1"/>
            </p:cNvPr>
            <p:cNvSpPr>
              <a:spLocks noChangeAspect="1"/>
            </p:cNvSpPr>
            <p:nvPr/>
          </p:nvSpPr>
          <p:spPr>
            <a:xfrm>
              <a:off x="6609916" y="2326012"/>
              <a:ext cx="484000" cy="396000"/>
            </a:xfrm>
            <a:prstGeom prst="actionButtonForwardNex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657240" y="2318620"/>
              <a:ext cx="207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Ir a planta Sótano</a:t>
              </a:r>
              <a:endParaRPr lang="es-ES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6167772" y="4038359"/>
            <a:ext cx="2416620" cy="396000"/>
            <a:chOff x="4657240" y="2326012"/>
            <a:chExt cx="2416620" cy="396000"/>
          </a:xfrm>
        </p:grpSpPr>
        <p:sp>
          <p:nvSpPr>
            <p:cNvPr id="24" name="23 Botón de acción: Hacia delante o Siguiente">
              <a:hlinkClick r:id="rId8" action="ppaction://hlinksldjump" highlightClick="1"/>
            </p:cNvPr>
            <p:cNvSpPr>
              <a:spLocks noChangeAspect="1"/>
            </p:cNvSpPr>
            <p:nvPr/>
          </p:nvSpPr>
          <p:spPr>
            <a:xfrm>
              <a:off x="6589860" y="2326012"/>
              <a:ext cx="484000" cy="396000"/>
            </a:xfrm>
            <a:prstGeom prst="actionButtonForwardNex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657240" y="2352528"/>
              <a:ext cx="2076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Ir a planta baja</a:t>
              </a:r>
              <a:endParaRPr lang="es-ES" dirty="0"/>
            </a:p>
          </p:txBody>
        </p:sp>
      </p:grpSp>
      <p:sp>
        <p:nvSpPr>
          <p:cNvPr id="38" name="37 CuadroTexto"/>
          <p:cNvSpPr txBox="1"/>
          <p:nvPr/>
        </p:nvSpPr>
        <p:spPr>
          <a:xfrm>
            <a:off x="170898" y="1084764"/>
            <a:ext cx="576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Guía de actuación para discapacitados en caso de emergencia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2935"/>
            <a:ext cx="540845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9144000" cy="6084176"/>
          </a:xfrm>
          <a:prstGeom prst="rect">
            <a:avLst/>
          </a:prstGeom>
        </p:spPr>
      </p:pic>
      <p:grpSp>
        <p:nvGrpSpPr>
          <p:cNvPr id="5" name="5 Grupo"/>
          <p:cNvGrpSpPr/>
          <p:nvPr/>
        </p:nvGrpSpPr>
        <p:grpSpPr>
          <a:xfrm>
            <a:off x="179512" y="201892"/>
            <a:ext cx="2246715" cy="634898"/>
            <a:chOff x="5902952" y="5602492"/>
            <a:chExt cx="2201039" cy="634898"/>
          </a:xfrm>
        </p:grpSpPr>
        <p:sp>
          <p:nvSpPr>
            <p:cNvPr id="6" name="5 CuadroTexto"/>
            <p:cNvSpPr txBox="1"/>
            <p:nvPr/>
          </p:nvSpPr>
          <p:spPr>
            <a:xfrm>
              <a:off x="6588228" y="5652537"/>
              <a:ext cx="1515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FACULTAD DE MATEMATICAS</a:t>
              </a:r>
            </a:p>
            <a:p>
              <a:r>
                <a:rPr lang="es-ES" sz="800" dirty="0" smtClean="0"/>
                <a:t>PLAN DE AUTOPROTECCIÓN</a:t>
              </a:r>
            </a:p>
            <a:p>
              <a:r>
                <a:rPr lang="es-ES" sz="800" dirty="0" smtClean="0"/>
                <a:t>EVACUACION DISCAPACITADOS</a:t>
              </a:r>
            </a:p>
            <a:p>
              <a:r>
                <a:rPr lang="es-ES" sz="800" dirty="0" smtClean="0"/>
                <a:t>PLANTA SEGUNDA</a:t>
              </a:r>
              <a:endParaRPr lang="es-ES" sz="800" dirty="0"/>
            </a:p>
          </p:txBody>
        </p:sp>
        <p:pic>
          <p:nvPicPr>
            <p:cNvPr id="7" name="6 Imagen" descr="marca-dos-tintas_30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2952" y="5602492"/>
              <a:ext cx="634897" cy="634898"/>
            </a:xfrm>
            <a:prstGeom prst="rect">
              <a:avLst/>
            </a:prstGeom>
          </p:spPr>
        </p:pic>
      </p:grpSp>
      <p:sp>
        <p:nvSpPr>
          <p:cNvPr id="40" name="39 Elipse"/>
          <p:cNvSpPr/>
          <p:nvPr/>
        </p:nvSpPr>
        <p:spPr>
          <a:xfrm>
            <a:off x="7632344" y="1916832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4103952" y="4329104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336200" y="447312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2195736" y="1916832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17 Grupo"/>
          <p:cNvGrpSpPr/>
          <p:nvPr/>
        </p:nvGrpSpPr>
        <p:grpSpPr>
          <a:xfrm>
            <a:off x="7380312" y="6509587"/>
            <a:ext cx="1500166" cy="276999"/>
            <a:chOff x="0" y="5572140"/>
            <a:chExt cx="1500166" cy="276999"/>
          </a:xfrm>
        </p:grpSpPr>
        <p:sp>
          <p:nvSpPr>
            <p:cNvPr id="19" name="18 Botón de acción: Volver">
              <a:hlinkClick r:id="rId5" action="ppaction://hlinksldjump" highlightClick="1"/>
            </p:cNvPr>
            <p:cNvSpPr/>
            <p:nvPr/>
          </p:nvSpPr>
          <p:spPr>
            <a:xfrm>
              <a:off x="1214414" y="5603672"/>
              <a:ext cx="285752" cy="214314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0" y="5572140"/>
              <a:ext cx="1285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Ir a Presentación</a:t>
              </a:r>
              <a:endParaRPr lang="es-ES" sz="1200" dirty="0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204033" y="980728"/>
            <a:ext cx="1680970" cy="2535895"/>
            <a:chOff x="-1141426" y="245025"/>
            <a:chExt cx="1680970" cy="2535895"/>
          </a:xfrm>
        </p:grpSpPr>
        <p:sp>
          <p:nvSpPr>
            <p:cNvPr id="36" name="35 Elipse"/>
            <p:cNvSpPr/>
            <p:nvPr/>
          </p:nvSpPr>
          <p:spPr>
            <a:xfrm>
              <a:off x="467544" y="2708920"/>
              <a:ext cx="72000" cy="7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-1141426" y="245025"/>
              <a:ext cx="154240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RESCATE</a:t>
              </a:r>
            </a:p>
            <a:p>
              <a:pPr algn="ctr"/>
              <a:r>
                <a:rPr lang="es-ES" sz="1050" b="1" dirty="0" smtClean="0"/>
                <a:t>PARA DISCAPACITADOS </a:t>
              </a:r>
            </a:p>
            <a:p>
              <a:pPr algn="ctr"/>
              <a:r>
                <a:rPr lang="es-ES" sz="1050" b="1" dirty="0" smtClean="0"/>
                <a:t>POR PLANTA</a:t>
              </a:r>
              <a:endParaRPr lang="es-ES" sz="1050" b="1" dirty="0"/>
            </a:p>
          </p:txBody>
        </p:sp>
        <p:cxnSp>
          <p:nvCxnSpPr>
            <p:cNvPr id="45" name="44 Conector recto de flecha"/>
            <p:cNvCxnSpPr>
              <a:stCxn id="44" idx="2"/>
            </p:cNvCxnSpPr>
            <p:nvPr/>
          </p:nvCxnSpPr>
          <p:spPr>
            <a:xfrm>
              <a:off x="-370221" y="822106"/>
              <a:ext cx="837765" cy="18868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45 Grupo"/>
          <p:cNvGrpSpPr/>
          <p:nvPr/>
        </p:nvGrpSpPr>
        <p:grpSpPr>
          <a:xfrm>
            <a:off x="7054638" y="980728"/>
            <a:ext cx="1680970" cy="2535895"/>
            <a:chOff x="-1141426" y="245025"/>
            <a:chExt cx="1680970" cy="2535895"/>
          </a:xfrm>
        </p:grpSpPr>
        <p:sp>
          <p:nvSpPr>
            <p:cNvPr id="47" name="46 Elipse"/>
            <p:cNvSpPr/>
            <p:nvPr/>
          </p:nvSpPr>
          <p:spPr>
            <a:xfrm>
              <a:off x="467544" y="2708920"/>
              <a:ext cx="72000" cy="7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-1141426" y="245025"/>
              <a:ext cx="154240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RESCATE</a:t>
              </a:r>
            </a:p>
            <a:p>
              <a:pPr algn="ctr"/>
              <a:r>
                <a:rPr lang="es-ES" sz="1050" b="1" dirty="0" smtClean="0"/>
                <a:t>PARA DISCAPACITADOS </a:t>
              </a:r>
            </a:p>
            <a:p>
              <a:pPr algn="ctr"/>
              <a:r>
                <a:rPr lang="es-ES" sz="1050" b="1" dirty="0" smtClean="0"/>
                <a:t>POR PLANTA</a:t>
              </a:r>
              <a:endParaRPr lang="es-ES" sz="1050" b="1" dirty="0"/>
            </a:p>
          </p:txBody>
        </p:sp>
        <p:cxnSp>
          <p:nvCxnSpPr>
            <p:cNvPr id="49" name="48 Conector recto de flecha"/>
            <p:cNvCxnSpPr>
              <a:stCxn id="48" idx="2"/>
            </p:cNvCxnSpPr>
            <p:nvPr/>
          </p:nvCxnSpPr>
          <p:spPr>
            <a:xfrm>
              <a:off x="-370221" y="822106"/>
              <a:ext cx="837765" cy="18868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95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3458E-6 L 0.00087 -0.01134 L 0.00209 -0.08143 L -0.12534 -0.09022 C -0.16545 -0.09438 -0.21493 -0.10294 -0.23854 -0.10618 " pathEditMode="relative" rAng="0" ptsTypes="FAAaF">
                                      <p:cBhvr>
                                        <p:cTn id="15" dur="1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53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44444E-6 L -0.00677 0.02153 L -0.08455 0.02292 L -0.08871 0.26274 L 0.02188 0.25996 L 0.07934 0.25278 L 0.10382 0.22593 " pathEditMode="relative" rAng="0" ptsTypes="FAAAAAF">
                                      <p:cBhvr>
                                        <p:cTn id="17" dur="1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1312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254 L -0.00903 -0.01596 L -0.03003 -0.01596 L -0.03107 -0.09947 L 0.05469 -0.10826 L 0.17222 -0.10826 L 0.24566 -0.13417 " pathEditMode="relative" rAng="0" ptsTypes="FAAAAAF">
                                      <p:cBhvr>
                                        <p:cTn id="19" dur="19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68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44444E-6 L 0.00591 0.02153 L 0.09514 0.02292 L 0.09202 0.26135 L -0.00364 0.26135 L -0.02916 0.22871 " pathEditMode="relative" rAng="0" ptsTypes="FAAAAF">
                                      <p:cBhvr>
                                        <p:cTn id="21" dur="1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9144000" cy="6084176"/>
          </a:xfrm>
          <a:prstGeom prst="rect">
            <a:avLst/>
          </a:prstGeom>
        </p:spPr>
      </p:pic>
      <p:grpSp>
        <p:nvGrpSpPr>
          <p:cNvPr id="5" name="5 Grupo"/>
          <p:cNvGrpSpPr/>
          <p:nvPr/>
        </p:nvGrpSpPr>
        <p:grpSpPr>
          <a:xfrm>
            <a:off x="179512" y="201892"/>
            <a:ext cx="2246715" cy="634898"/>
            <a:chOff x="5902952" y="5602492"/>
            <a:chExt cx="2201039" cy="634898"/>
          </a:xfrm>
        </p:grpSpPr>
        <p:sp>
          <p:nvSpPr>
            <p:cNvPr id="6" name="5 CuadroTexto"/>
            <p:cNvSpPr txBox="1"/>
            <p:nvPr/>
          </p:nvSpPr>
          <p:spPr>
            <a:xfrm>
              <a:off x="6588228" y="5652537"/>
              <a:ext cx="1515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FACULTAD DE MATEMATICAS</a:t>
              </a:r>
            </a:p>
            <a:p>
              <a:r>
                <a:rPr lang="es-ES" sz="800" dirty="0" smtClean="0"/>
                <a:t>PLAN DE AUTOPROTECCIÓN</a:t>
              </a:r>
            </a:p>
            <a:p>
              <a:r>
                <a:rPr lang="es-ES" sz="800" dirty="0" smtClean="0"/>
                <a:t>EVACUACION DISCAPACITADOS</a:t>
              </a:r>
            </a:p>
            <a:p>
              <a:r>
                <a:rPr lang="es-ES" sz="800" dirty="0" smtClean="0"/>
                <a:t>PLANTA TERCERA</a:t>
              </a:r>
              <a:endParaRPr lang="es-ES" sz="800" dirty="0"/>
            </a:p>
          </p:txBody>
        </p:sp>
        <p:pic>
          <p:nvPicPr>
            <p:cNvPr id="7" name="6 Imagen" descr="marca-dos-tintas_30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2952" y="5602492"/>
              <a:ext cx="634897" cy="634898"/>
            </a:xfrm>
            <a:prstGeom prst="rect">
              <a:avLst/>
            </a:prstGeom>
          </p:spPr>
        </p:pic>
      </p:grpSp>
      <p:grpSp>
        <p:nvGrpSpPr>
          <p:cNvPr id="8" name="7 Grupo"/>
          <p:cNvGrpSpPr/>
          <p:nvPr/>
        </p:nvGrpSpPr>
        <p:grpSpPr>
          <a:xfrm>
            <a:off x="7380312" y="6509587"/>
            <a:ext cx="1500166" cy="276999"/>
            <a:chOff x="0" y="5572140"/>
            <a:chExt cx="1500166" cy="276999"/>
          </a:xfrm>
        </p:grpSpPr>
        <p:sp>
          <p:nvSpPr>
            <p:cNvPr id="9" name="8 Botón de acción: Volver">
              <a:hlinkClick r:id="rId5" action="ppaction://hlinksldjump" highlightClick="1"/>
            </p:cNvPr>
            <p:cNvSpPr/>
            <p:nvPr/>
          </p:nvSpPr>
          <p:spPr>
            <a:xfrm>
              <a:off x="1214414" y="5603672"/>
              <a:ext cx="285752" cy="214314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0" y="5572140"/>
              <a:ext cx="1285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Ir a Presentación</a:t>
              </a:r>
              <a:endParaRPr lang="es-ES" sz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04033" y="980728"/>
            <a:ext cx="1680970" cy="2535895"/>
            <a:chOff x="-1141426" y="245025"/>
            <a:chExt cx="1680970" cy="2535895"/>
          </a:xfrm>
        </p:grpSpPr>
        <p:sp>
          <p:nvSpPr>
            <p:cNvPr id="12" name="11 Elipse"/>
            <p:cNvSpPr/>
            <p:nvPr/>
          </p:nvSpPr>
          <p:spPr>
            <a:xfrm>
              <a:off x="467544" y="2708920"/>
              <a:ext cx="72000" cy="7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-1141426" y="245025"/>
              <a:ext cx="154240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RESCATE</a:t>
              </a:r>
            </a:p>
            <a:p>
              <a:pPr algn="ctr"/>
              <a:r>
                <a:rPr lang="es-ES" sz="1050" b="1" dirty="0" smtClean="0"/>
                <a:t>PARA DISCAPACITADOS </a:t>
              </a:r>
            </a:p>
            <a:p>
              <a:pPr algn="ctr"/>
              <a:r>
                <a:rPr lang="es-ES" sz="1050" b="1" dirty="0" smtClean="0"/>
                <a:t>POR PLANTA</a:t>
              </a:r>
              <a:endParaRPr lang="es-ES" sz="1050" b="1" dirty="0"/>
            </a:p>
          </p:txBody>
        </p:sp>
        <p:cxnSp>
          <p:nvCxnSpPr>
            <p:cNvPr id="14" name="13 Conector recto de flecha"/>
            <p:cNvCxnSpPr>
              <a:stCxn id="13" idx="2"/>
            </p:cNvCxnSpPr>
            <p:nvPr/>
          </p:nvCxnSpPr>
          <p:spPr>
            <a:xfrm>
              <a:off x="-370221" y="822106"/>
              <a:ext cx="837765" cy="18868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o"/>
          <p:cNvGrpSpPr/>
          <p:nvPr/>
        </p:nvGrpSpPr>
        <p:grpSpPr>
          <a:xfrm>
            <a:off x="7054638" y="980728"/>
            <a:ext cx="1680970" cy="2535895"/>
            <a:chOff x="-1141426" y="245025"/>
            <a:chExt cx="1680970" cy="2535895"/>
          </a:xfrm>
        </p:grpSpPr>
        <p:sp>
          <p:nvSpPr>
            <p:cNvPr id="16" name="15 Elipse"/>
            <p:cNvSpPr/>
            <p:nvPr/>
          </p:nvSpPr>
          <p:spPr>
            <a:xfrm>
              <a:off x="467544" y="2708920"/>
              <a:ext cx="72000" cy="7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-1141426" y="245025"/>
              <a:ext cx="154240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RESCATE</a:t>
              </a:r>
            </a:p>
            <a:p>
              <a:pPr algn="ctr"/>
              <a:r>
                <a:rPr lang="es-ES" sz="1050" b="1" dirty="0" smtClean="0"/>
                <a:t>PARA DISCAPACITADOS </a:t>
              </a:r>
            </a:p>
            <a:p>
              <a:pPr algn="ctr"/>
              <a:r>
                <a:rPr lang="es-ES" sz="1050" b="1" dirty="0" smtClean="0"/>
                <a:t>POR PLANTA</a:t>
              </a:r>
              <a:endParaRPr lang="es-ES" sz="1050" b="1" dirty="0"/>
            </a:p>
          </p:txBody>
        </p:sp>
        <p:cxnSp>
          <p:nvCxnSpPr>
            <p:cNvPr id="18" name="17 Conector recto de flecha"/>
            <p:cNvCxnSpPr>
              <a:stCxn id="17" idx="2"/>
            </p:cNvCxnSpPr>
            <p:nvPr/>
          </p:nvCxnSpPr>
          <p:spPr>
            <a:xfrm>
              <a:off x="-370221" y="822106"/>
              <a:ext cx="837765" cy="18868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18 Grupo"/>
          <p:cNvGrpSpPr/>
          <p:nvPr/>
        </p:nvGrpSpPr>
        <p:grpSpPr>
          <a:xfrm>
            <a:off x="5220072" y="980728"/>
            <a:ext cx="1680970" cy="2535895"/>
            <a:chOff x="-1141426" y="245025"/>
            <a:chExt cx="1680970" cy="2535895"/>
          </a:xfrm>
        </p:grpSpPr>
        <p:sp>
          <p:nvSpPr>
            <p:cNvPr id="20" name="19 Elipse"/>
            <p:cNvSpPr/>
            <p:nvPr/>
          </p:nvSpPr>
          <p:spPr>
            <a:xfrm>
              <a:off x="467544" y="2708920"/>
              <a:ext cx="72000" cy="7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-1141426" y="245025"/>
              <a:ext cx="154240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RESCATE</a:t>
              </a:r>
            </a:p>
            <a:p>
              <a:pPr algn="ctr"/>
              <a:r>
                <a:rPr lang="es-ES" sz="1050" b="1" dirty="0" smtClean="0"/>
                <a:t>PARA DISCAPACITADOS </a:t>
              </a:r>
            </a:p>
            <a:p>
              <a:pPr algn="ctr"/>
              <a:r>
                <a:rPr lang="es-ES" sz="1050" b="1" dirty="0" smtClean="0"/>
                <a:t>POR PLANTA</a:t>
              </a:r>
              <a:endParaRPr lang="es-ES" sz="1050" b="1" dirty="0"/>
            </a:p>
          </p:txBody>
        </p:sp>
        <p:cxnSp>
          <p:nvCxnSpPr>
            <p:cNvPr id="22" name="21 Conector recto de flecha"/>
            <p:cNvCxnSpPr>
              <a:stCxn id="21" idx="2"/>
            </p:cNvCxnSpPr>
            <p:nvPr/>
          </p:nvCxnSpPr>
          <p:spPr>
            <a:xfrm>
              <a:off x="-370221" y="822106"/>
              <a:ext cx="837765" cy="18868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Elipse"/>
          <p:cNvSpPr/>
          <p:nvPr/>
        </p:nvSpPr>
        <p:spPr>
          <a:xfrm>
            <a:off x="4067944" y="234888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3743912" y="234888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1475656" y="2096856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8496440" y="2456896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4139952" y="4617136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92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0018 -0.02037 L 0.04688 -0.02315 L 0.05018 -0.03588 L 0.09583 -0.03866 L 0.09792 0.22222 L 0.29792 0.22083 L 0.30018 0.17963 " pathEditMode="relative" rAng="0" ptsTypes="FAAAAAAF">
                                      <p:cBhvr>
                                        <p:cTn id="16" dur="2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9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0.01562 -0.02315 L -0.02829 -0.02593 L -0.02725 -0.04028 L -0.07725 -0.04028 L -0.0677 0.22222 L 0.28021 0.22222 L 0.34185 0.2081 " pathEditMode="relative" rAng="0" ptsTypes="FAAAAAAF">
                                      <p:cBhvr>
                                        <p:cTn id="18" dur="3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90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01423 -0.00185 L 0.02708 0.00371 L 0.02916 0.21783 L 0.04097 0.19954 " pathEditMode="relative" rAng="0" ptsTypes="FAAAF">
                                      <p:cBhvr>
                                        <p:cTn id="20" dur="17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1078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2049 0.00509 L -0.02153 0.08171 L -0.04063 0.10718 L -0.0375 0.15532 L 0.0158 0.15255 " pathEditMode="relative" rAng="0" ptsTypes="FAAAAF">
                                      <p:cBhvr>
                                        <p:cTn id="22" dur="17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77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0156 -0.02754 L 0.09097 -0.03171 L 0.09097 -0.10254 L 0.23993 -0.10555 L 0.30173 -0.12106 " pathEditMode="relative" rAng="0" ptsTypes="FAAAAF">
                                      <p:cBhvr>
                                        <p:cTn id="24" dur="2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9144000" cy="6084176"/>
          </a:xfrm>
          <a:prstGeom prst="rect">
            <a:avLst/>
          </a:prstGeom>
        </p:spPr>
      </p:pic>
      <p:grpSp>
        <p:nvGrpSpPr>
          <p:cNvPr id="5" name="5 Grupo"/>
          <p:cNvGrpSpPr/>
          <p:nvPr/>
        </p:nvGrpSpPr>
        <p:grpSpPr>
          <a:xfrm>
            <a:off x="179512" y="201892"/>
            <a:ext cx="2246715" cy="634898"/>
            <a:chOff x="5902952" y="5602492"/>
            <a:chExt cx="2201039" cy="634898"/>
          </a:xfrm>
        </p:grpSpPr>
        <p:sp>
          <p:nvSpPr>
            <p:cNvPr id="6" name="5 CuadroTexto"/>
            <p:cNvSpPr txBox="1"/>
            <p:nvPr/>
          </p:nvSpPr>
          <p:spPr>
            <a:xfrm>
              <a:off x="6588228" y="5652537"/>
              <a:ext cx="1515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FACULTAD DE MATEMATICAS</a:t>
              </a:r>
            </a:p>
            <a:p>
              <a:r>
                <a:rPr lang="es-ES" sz="800" dirty="0" smtClean="0"/>
                <a:t>PLAN DE AUTOPROTECCIÓN</a:t>
              </a:r>
            </a:p>
            <a:p>
              <a:r>
                <a:rPr lang="es-ES" sz="800" dirty="0" smtClean="0"/>
                <a:t>EVACUACION DISCAPACITADOS</a:t>
              </a:r>
            </a:p>
            <a:p>
              <a:r>
                <a:rPr lang="es-ES" sz="800" dirty="0" smtClean="0"/>
                <a:t>PLANTA PRIMERA</a:t>
              </a:r>
              <a:endParaRPr lang="es-ES" sz="800" dirty="0"/>
            </a:p>
          </p:txBody>
        </p:sp>
        <p:pic>
          <p:nvPicPr>
            <p:cNvPr id="7" name="6 Imagen" descr="marca-dos-tintas_30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2952" y="5602492"/>
              <a:ext cx="634897" cy="634898"/>
            </a:xfrm>
            <a:prstGeom prst="rect">
              <a:avLst/>
            </a:prstGeom>
          </p:spPr>
        </p:pic>
      </p:grpSp>
      <p:grpSp>
        <p:nvGrpSpPr>
          <p:cNvPr id="8" name="7 Grupo"/>
          <p:cNvGrpSpPr/>
          <p:nvPr/>
        </p:nvGrpSpPr>
        <p:grpSpPr>
          <a:xfrm>
            <a:off x="7380312" y="6509587"/>
            <a:ext cx="1500166" cy="276999"/>
            <a:chOff x="0" y="5572140"/>
            <a:chExt cx="1500166" cy="276999"/>
          </a:xfrm>
        </p:grpSpPr>
        <p:sp>
          <p:nvSpPr>
            <p:cNvPr id="9" name="8 Botón de acción: Volver">
              <a:hlinkClick r:id="rId5" action="ppaction://hlinksldjump" highlightClick="1"/>
            </p:cNvPr>
            <p:cNvSpPr/>
            <p:nvPr/>
          </p:nvSpPr>
          <p:spPr>
            <a:xfrm>
              <a:off x="1214414" y="5603672"/>
              <a:ext cx="285752" cy="214314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0" y="5572140"/>
              <a:ext cx="1285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Ir a Presentación</a:t>
              </a:r>
              <a:endParaRPr lang="es-ES" sz="1200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04033" y="980728"/>
            <a:ext cx="1680970" cy="2535895"/>
            <a:chOff x="-1141426" y="245025"/>
            <a:chExt cx="1680970" cy="2535895"/>
          </a:xfrm>
        </p:grpSpPr>
        <p:sp>
          <p:nvSpPr>
            <p:cNvPr id="12" name="11 Elipse"/>
            <p:cNvSpPr/>
            <p:nvPr/>
          </p:nvSpPr>
          <p:spPr>
            <a:xfrm>
              <a:off x="467544" y="2708920"/>
              <a:ext cx="72000" cy="7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-1141426" y="245025"/>
              <a:ext cx="154240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RESCATE</a:t>
              </a:r>
            </a:p>
            <a:p>
              <a:pPr algn="ctr"/>
              <a:r>
                <a:rPr lang="es-ES" sz="1050" b="1" dirty="0" smtClean="0"/>
                <a:t>PARA DISCAPACITADOS </a:t>
              </a:r>
            </a:p>
            <a:p>
              <a:pPr algn="ctr"/>
              <a:r>
                <a:rPr lang="es-ES" sz="1050" b="1" dirty="0" smtClean="0"/>
                <a:t>POR PLANTA</a:t>
              </a:r>
              <a:endParaRPr lang="es-ES" sz="1050" b="1" dirty="0"/>
            </a:p>
          </p:txBody>
        </p:sp>
        <p:cxnSp>
          <p:nvCxnSpPr>
            <p:cNvPr id="14" name="13 Conector recto de flecha"/>
            <p:cNvCxnSpPr>
              <a:stCxn id="13" idx="2"/>
            </p:cNvCxnSpPr>
            <p:nvPr/>
          </p:nvCxnSpPr>
          <p:spPr>
            <a:xfrm>
              <a:off x="-370221" y="822106"/>
              <a:ext cx="837765" cy="18868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14 Grupo"/>
          <p:cNvGrpSpPr/>
          <p:nvPr/>
        </p:nvGrpSpPr>
        <p:grpSpPr>
          <a:xfrm>
            <a:off x="7054638" y="980728"/>
            <a:ext cx="1680970" cy="2535895"/>
            <a:chOff x="-1141426" y="245025"/>
            <a:chExt cx="1680970" cy="2535895"/>
          </a:xfrm>
        </p:grpSpPr>
        <p:sp>
          <p:nvSpPr>
            <p:cNvPr id="16" name="15 Elipse"/>
            <p:cNvSpPr/>
            <p:nvPr/>
          </p:nvSpPr>
          <p:spPr>
            <a:xfrm>
              <a:off x="467544" y="2708920"/>
              <a:ext cx="72000" cy="72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-1141426" y="245025"/>
              <a:ext cx="1542409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RESCATE</a:t>
              </a:r>
            </a:p>
            <a:p>
              <a:pPr algn="ctr"/>
              <a:r>
                <a:rPr lang="es-ES" sz="1050" b="1" dirty="0" smtClean="0"/>
                <a:t>PARA DISCAPACITADOS </a:t>
              </a:r>
            </a:p>
            <a:p>
              <a:pPr algn="ctr"/>
              <a:r>
                <a:rPr lang="es-ES" sz="1050" b="1" dirty="0" smtClean="0"/>
                <a:t>POR PLANTA</a:t>
              </a:r>
              <a:endParaRPr lang="es-ES" sz="1050" b="1" dirty="0"/>
            </a:p>
          </p:txBody>
        </p:sp>
        <p:cxnSp>
          <p:nvCxnSpPr>
            <p:cNvPr id="18" name="17 Conector recto de flecha"/>
            <p:cNvCxnSpPr>
              <a:stCxn id="17" idx="2"/>
            </p:cNvCxnSpPr>
            <p:nvPr/>
          </p:nvCxnSpPr>
          <p:spPr>
            <a:xfrm>
              <a:off x="-370221" y="822106"/>
              <a:ext cx="837765" cy="188681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22 Elipse"/>
          <p:cNvSpPr/>
          <p:nvPr/>
        </p:nvSpPr>
        <p:spPr>
          <a:xfrm>
            <a:off x="2411760" y="2024848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5544112" y="198884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7632344" y="2240872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5696512" y="4329104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1331640" y="4293096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1367648" y="5481232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76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9718E-6 L 0.02674 0.00277 L 0.07396 0.00416 L 0.07171 0.24566 L -0.02171 0.25006 L -0.06233 0.22531 " pathEditMode="relative" rAng="0" ptsTypes="FAAAAF">
                                      <p:cBhvr>
                                        <p:cTn id="18" dur="1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1249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347 L -0.0224 0.01065 L -0.06858 0.01227 L -0.06424 0.25672 L 0.15972 0.2544 L 0.25729 0.24931 L 0.33924 0.22361 " pathEditMode="relative" rAng="0" ptsTypes="FAAAAAF">
                                      <p:cBhvr>
                                        <p:cTn id="20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1266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347 L -0.00052 -0.03033 L -0.08767 -0.02662 L -0.08611 0.21898 L 0.09757 0.20023 " pathEditMode="relative" rAng="0" ptsTypes="FAAAF">
                                      <p:cBhvr>
                                        <p:cTn id="22" dur="2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07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0.00347 L -0.02396 -0.03334 L -0.14861 -0.03959 L -0.1507 -0.08565 L -0.38889 -0.08172 L -0.43629 -0.10394 " pathEditMode="relative" rAng="0" ptsTypes="FAAAAF">
                                      <p:cBhvr>
                                        <p:cTn id="24" dur="3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2" y="-537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347 L -0.00642 -0.02315 L -0.00191 -0.06897 L 0.01771 -0.09651 L 0.04375 -0.11549 " pathEditMode="relative" rAng="0" ptsTypes="FAAAF">
                                      <p:cBhvr>
                                        <p:cTn id="26" dur="1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59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23 L 0.02882 -0.01065 L 0.07153 -0.01065 L 0.07153 -0.10253 " pathEditMode="relative" rAng="0" ptsTypes="FAAF">
                                      <p:cBhvr>
                                        <p:cTn id="2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-5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21" grpId="0" animBg="1"/>
      <p:bldP spid="21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9144000" cy="6084176"/>
          </a:xfrm>
          <a:prstGeom prst="rect">
            <a:avLst/>
          </a:prstGeom>
        </p:spPr>
      </p:pic>
      <p:grpSp>
        <p:nvGrpSpPr>
          <p:cNvPr id="5" name="5 Grupo"/>
          <p:cNvGrpSpPr/>
          <p:nvPr/>
        </p:nvGrpSpPr>
        <p:grpSpPr>
          <a:xfrm>
            <a:off x="179512" y="201892"/>
            <a:ext cx="2246715" cy="634898"/>
            <a:chOff x="5902952" y="5602492"/>
            <a:chExt cx="2201039" cy="634898"/>
          </a:xfrm>
        </p:grpSpPr>
        <p:sp>
          <p:nvSpPr>
            <p:cNvPr id="6" name="5 CuadroTexto"/>
            <p:cNvSpPr txBox="1"/>
            <p:nvPr/>
          </p:nvSpPr>
          <p:spPr>
            <a:xfrm>
              <a:off x="6588228" y="5652537"/>
              <a:ext cx="1515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FACULTAD DE MATEMATICAS</a:t>
              </a:r>
            </a:p>
            <a:p>
              <a:r>
                <a:rPr lang="es-ES" sz="800" dirty="0" smtClean="0"/>
                <a:t>PLAN DE AUTOPROTECCIÓN</a:t>
              </a:r>
            </a:p>
            <a:p>
              <a:r>
                <a:rPr lang="es-ES" sz="800" dirty="0" smtClean="0"/>
                <a:t>EVACUACION DISCAPACITADOS</a:t>
              </a:r>
            </a:p>
            <a:p>
              <a:r>
                <a:rPr lang="es-ES" sz="800" dirty="0" smtClean="0"/>
                <a:t>PLANTA BAJA</a:t>
              </a:r>
              <a:endParaRPr lang="es-ES" sz="800" dirty="0"/>
            </a:p>
          </p:txBody>
        </p:sp>
        <p:pic>
          <p:nvPicPr>
            <p:cNvPr id="7" name="6 Imagen" descr="marca-dos-tintas_30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2952" y="5602492"/>
              <a:ext cx="634897" cy="634898"/>
            </a:xfrm>
            <a:prstGeom prst="rect">
              <a:avLst/>
            </a:prstGeom>
          </p:spPr>
        </p:pic>
      </p:grpSp>
      <p:grpSp>
        <p:nvGrpSpPr>
          <p:cNvPr id="8" name="20 Grupo"/>
          <p:cNvGrpSpPr/>
          <p:nvPr/>
        </p:nvGrpSpPr>
        <p:grpSpPr>
          <a:xfrm>
            <a:off x="2524849" y="6496502"/>
            <a:ext cx="2831009" cy="288000"/>
            <a:chOff x="419789" y="2708920"/>
            <a:chExt cx="2831009" cy="288000"/>
          </a:xfrm>
        </p:grpSpPr>
        <p:sp>
          <p:nvSpPr>
            <p:cNvPr id="9" name="8 Elipse"/>
            <p:cNvSpPr/>
            <p:nvPr/>
          </p:nvSpPr>
          <p:spPr>
            <a:xfrm>
              <a:off x="419789" y="2708920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746860" y="2725962"/>
              <a:ext cx="150393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050" b="1" dirty="0" smtClean="0"/>
                <a:t>PUNTO DE ENCUENTRO</a:t>
              </a:r>
              <a:endParaRPr lang="es-ES" sz="1050" b="1" dirty="0"/>
            </a:p>
          </p:txBody>
        </p:sp>
        <p:cxnSp>
          <p:nvCxnSpPr>
            <p:cNvPr id="11" name="10 Conector recto de flecha"/>
            <p:cNvCxnSpPr>
              <a:stCxn id="10" idx="1"/>
            </p:cNvCxnSpPr>
            <p:nvPr/>
          </p:nvCxnSpPr>
          <p:spPr>
            <a:xfrm flipH="1">
              <a:off x="707789" y="2852920"/>
              <a:ext cx="1039071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11 Grupo"/>
          <p:cNvGrpSpPr/>
          <p:nvPr/>
        </p:nvGrpSpPr>
        <p:grpSpPr>
          <a:xfrm>
            <a:off x="7380312" y="6509587"/>
            <a:ext cx="1500166" cy="276999"/>
            <a:chOff x="0" y="5572140"/>
            <a:chExt cx="1500166" cy="276999"/>
          </a:xfrm>
        </p:grpSpPr>
        <p:sp>
          <p:nvSpPr>
            <p:cNvPr id="14" name="13 Botón de acción: Volver">
              <a:hlinkClick r:id="rId5" action="ppaction://hlinksldjump" highlightClick="1"/>
            </p:cNvPr>
            <p:cNvSpPr/>
            <p:nvPr/>
          </p:nvSpPr>
          <p:spPr>
            <a:xfrm>
              <a:off x="1214414" y="5603672"/>
              <a:ext cx="285752" cy="214314"/>
            </a:xfrm>
            <a:prstGeom prst="actionButtonRetur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0" y="5572140"/>
              <a:ext cx="1285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Ir a Presentación</a:t>
              </a:r>
              <a:endParaRPr lang="es-ES" sz="1200" dirty="0"/>
            </a:p>
          </p:txBody>
        </p:sp>
      </p:grpSp>
      <p:sp>
        <p:nvSpPr>
          <p:cNvPr id="16" name="15 Elipse"/>
          <p:cNvSpPr/>
          <p:nvPr/>
        </p:nvSpPr>
        <p:spPr>
          <a:xfrm>
            <a:off x="899592" y="3609024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8424432" y="303296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6624232" y="4185088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486712" y="4437112"/>
            <a:ext cx="1605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Sala de estudio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45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3.7037E-6 L 0.05295 -0.00115 L 0.20937 0.00602 L 0.20937 0.18287 L 0.19097 0.24375 L 0.18871 0.30324 L 0.05399 0.30602 L 0.16684 0.43496 " pathEditMode="relative" rAng="0" ptsTypes="FAAAAAAF">
                                      <p:cBhvr>
                                        <p:cTn id="12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216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347 L 0.02882 -0.00371 L 0.02882 -0.06551 L 0.0198 -0.06505 L 0.01858 -0.01852 L -0.0585 -0.02199 L -0.05937 0.09143 L -0.60711 0.10231 L -0.61527 0.25231 L -0.63125 0.33055 L -0.63368 0.38426 L -0.76701 0.39028 L -0.646 0.48541 " pathEditMode="relative" rAng="0" ptsTypes="FAAAAAAAAAAAF">
                                      <p:cBhvr>
                                        <p:cTn id="14" dur="3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87" y="206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1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0955 -0.07686 L -0.41632 -0.08102 L -0.41875 0.08379 L -0.44167 0.21157 L -0.58542 0.21713 L -0.4375 0.29768 " pathEditMode="relative" rAng="0" ptsTypes="FAAAAAF">
                                      <p:cBhvr>
                                        <p:cTn id="16" dur="2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71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80728"/>
            <a:ext cx="9144000" cy="6084176"/>
          </a:xfrm>
          <a:prstGeom prst="rect">
            <a:avLst/>
          </a:prstGeom>
        </p:spPr>
      </p:pic>
      <p:grpSp>
        <p:nvGrpSpPr>
          <p:cNvPr id="5" name="5 Grupo"/>
          <p:cNvGrpSpPr/>
          <p:nvPr/>
        </p:nvGrpSpPr>
        <p:grpSpPr>
          <a:xfrm>
            <a:off x="179512" y="201892"/>
            <a:ext cx="2246715" cy="634898"/>
            <a:chOff x="5902952" y="5602492"/>
            <a:chExt cx="2201039" cy="634898"/>
          </a:xfrm>
        </p:grpSpPr>
        <p:sp>
          <p:nvSpPr>
            <p:cNvPr id="6" name="5 CuadroTexto"/>
            <p:cNvSpPr txBox="1"/>
            <p:nvPr/>
          </p:nvSpPr>
          <p:spPr>
            <a:xfrm>
              <a:off x="6588228" y="5652537"/>
              <a:ext cx="15157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800" dirty="0" smtClean="0"/>
                <a:t>FACULTAD DE MATEMATICAS</a:t>
              </a:r>
            </a:p>
            <a:p>
              <a:r>
                <a:rPr lang="es-ES" sz="800" dirty="0" smtClean="0"/>
                <a:t>PLAN DE AUTOPROTECCIÓN</a:t>
              </a:r>
            </a:p>
            <a:p>
              <a:r>
                <a:rPr lang="es-ES" sz="800" dirty="0" smtClean="0"/>
                <a:t>EVACUACION DISCAPACITADOS</a:t>
              </a:r>
            </a:p>
            <a:p>
              <a:r>
                <a:rPr lang="es-ES" sz="800" dirty="0" smtClean="0"/>
                <a:t>PLANTA SOTANO</a:t>
              </a:r>
              <a:endParaRPr lang="es-ES" sz="800" dirty="0"/>
            </a:p>
          </p:txBody>
        </p:sp>
        <p:pic>
          <p:nvPicPr>
            <p:cNvPr id="7" name="6 Imagen" descr="marca-dos-tintas_300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2952" y="5602492"/>
              <a:ext cx="634897" cy="634898"/>
            </a:xfrm>
            <a:prstGeom prst="rect">
              <a:avLst/>
            </a:prstGeom>
          </p:spPr>
        </p:pic>
      </p:grpSp>
      <p:sp>
        <p:nvSpPr>
          <p:cNvPr id="2" name="1 Rectángulo redondeado"/>
          <p:cNvSpPr/>
          <p:nvPr/>
        </p:nvSpPr>
        <p:spPr>
          <a:xfrm>
            <a:off x="179512" y="1268760"/>
            <a:ext cx="8783960" cy="3600400"/>
          </a:xfrm>
          <a:prstGeom prst="roundRect">
            <a:avLst/>
          </a:prstGeom>
          <a:noFill/>
          <a:ln w="50800">
            <a:solidFill>
              <a:srgbClr val="FF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0" y="55892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</a:rPr>
              <a:t>Planta no accesible para discapacitados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75310" y="2492896"/>
            <a:ext cx="246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Sala de estudio 24 horas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70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170</Words>
  <Application>Microsoft Office PowerPoint</Application>
  <PresentationFormat>Presentación en pantalla (4:3)</PresentationFormat>
  <Paragraphs>64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AGUS</dc:creator>
  <cp:lastModifiedBy>PC AGUS</cp:lastModifiedBy>
  <cp:revision>105</cp:revision>
  <cp:lastPrinted>2012-04-13T12:45:27Z</cp:lastPrinted>
  <dcterms:created xsi:type="dcterms:W3CDTF">2012-03-15T15:22:35Z</dcterms:created>
  <dcterms:modified xsi:type="dcterms:W3CDTF">2013-04-01T15:49:33Z</dcterms:modified>
</cp:coreProperties>
</file>